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9F859-1360-41B0-BB1F-330706A6085A}" type="datetimeFigureOut">
              <a:rPr lang="en-US" smtClean="0"/>
              <a:pPr/>
              <a:t>28/08/2020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9237C-F61E-4664-B6E7-98DDC315A4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Entrance Exams and their effect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Assessment for Learning</a:t>
            </a:r>
          </a:p>
          <a:p>
            <a:r>
              <a:rPr lang="en-US" dirty="0">
                <a:solidFill>
                  <a:schemeClr val="tx1"/>
                </a:solidFill>
              </a:rPr>
              <a:t>Paper 4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– Unit 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algn="r"/>
            <a:r>
              <a:rPr lang="en-US" dirty="0">
                <a:solidFill>
                  <a:schemeClr val="tx1"/>
                </a:solidFill>
              </a:rPr>
              <a:t>Mrs. </a:t>
            </a:r>
            <a:r>
              <a:rPr lang="en-US" dirty="0" err="1">
                <a:solidFill>
                  <a:schemeClr val="tx1"/>
                </a:solidFill>
              </a:rPr>
              <a:t>Neela</a:t>
            </a:r>
            <a:r>
              <a:rPr lang="en-US" dirty="0">
                <a:solidFill>
                  <a:schemeClr val="tx1"/>
                </a:solidFill>
              </a:rPr>
              <a:t> Chaudhary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IASE Bilaspur (C.G.)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521A59C-EA2E-4C72-B42F-B74678D9FF7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994"/>
    </mc:Choice>
    <mc:Fallback>
      <p:transition spd="slow" advTm="10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 Taking a mock test&#10; Speed and Accuracy are important.&#10;For this, try to solve some model&#10;question papers on a regular ba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8763000" cy="6324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0FF5385-7329-4DAA-A65D-B8E5E2452C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2344"/>
    </mc:Choice>
    <mc:Fallback>
      <p:transition spd="slow" advTm="3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 How to Prepare Notes- Appearing&#10;for any competitive exam requires a lot&#10;of preparation. You should be ready to&#10;face this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686800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4931666-CDB8-464D-8289-32C98E3E9B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434"/>
    </mc:Choice>
    <mc:Fallback>
      <p:transition spd="slow" advTm="26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Three pronged approach&#10; The standard three pronged&#10;approach is&#10;a) reading to learn,&#10;b) making effective notes and&#10;c) able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8991600" cy="66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9FA0706-D002-437C-9D86-8E1E00EB88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5325"/>
    </mc:Choice>
    <mc:Fallback>
      <p:transition spd="slow" advTm="8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Do it&#10; Read, Read, Read&#10; Write notes&#10; Take guidance&#10; Get, set, go&#10; Be confident&#10; Read newspapers&#10; Physical Exercises&#10;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915400" cy="66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37C5D47-9466-415A-98A8-B5E3ECC4DC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428"/>
    </mc:Choice>
    <mc:Fallback>
      <p:transition spd="slow" advTm="36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Avoid&#10; Multi-tasking&#10; Loss of concentration&#10; Distractions&#10; Moving around&#10; Loss of sleep&#10; Unhygienic food&#10; Overeatin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8686800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FC4880D-EC16-4D52-840C-D49D760A73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3033"/>
    </mc:Choice>
    <mc:Fallback>
      <p:transition spd="slow" advTm="3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1B8B4B-010D-4DB9-88BF-1C24C9F5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</a:t>
            </a:r>
            <a:r>
              <a:rPr lang="en-US"/>
              <a:t>on School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E82C7E-CB91-4CB5-8EEE-5F8E9ECF5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Schools refine their teaching process.</a:t>
            </a:r>
          </a:p>
          <a:p>
            <a:r>
              <a:rPr lang="en-US" dirty="0"/>
              <a:t>School give orientation about different competitive exams.</a:t>
            </a:r>
          </a:p>
          <a:p>
            <a:r>
              <a:rPr lang="en-US" dirty="0"/>
              <a:t>School motivate their students and post-students play a important role on it.</a:t>
            </a:r>
          </a:p>
          <a:p>
            <a:r>
              <a:rPr lang="en-IN" dirty="0"/>
              <a:t>School change their routine time table according exams</a:t>
            </a:r>
          </a:p>
          <a:p>
            <a:r>
              <a:rPr lang="en-IN" dirty="0"/>
              <a:t>School enrich library with a lot of reference book to facilitate students.</a:t>
            </a:r>
          </a:p>
          <a:p>
            <a:r>
              <a:rPr lang="en-IN" dirty="0"/>
              <a:t>Students Selection in entrance exams improve the effectiveness of school.</a:t>
            </a:r>
          </a:p>
          <a:p>
            <a:r>
              <a:rPr lang="en-IN" dirty="0"/>
              <a:t>Many schools give guidance about entrance exams.</a:t>
            </a:r>
          </a:p>
          <a:p>
            <a:r>
              <a:rPr lang="en-IN" dirty="0"/>
              <a:t>Schools differ in curriculum, skill development and assessment process.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E412AF1-DFAF-48F7-A519-2DECD2208F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7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5297"/>
    </mc:Choice>
    <mc:Fallback>
      <p:transition spd="slow" advTm="17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D903B-8FF8-4ECA-92E1-F8C582E14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Effect on Student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5A0C20-2ECD-4D11-93D2-98DAC91BF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Students have fear of entrance exams, so many times they depressed  or disappointed.</a:t>
            </a:r>
          </a:p>
          <a:p>
            <a:r>
              <a:rPr lang="en-US" dirty="0"/>
              <a:t>Mostly school culture not improve the  entrance exam skills in student, so they diverted to professional coaching institutions.</a:t>
            </a:r>
          </a:p>
          <a:p>
            <a:r>
              <a:rPr lang="en-US" dirty="0"/>
              <a:t>Students face difficulty in entrance exams because of difference between school curriculum and entrance exam syllabus.</a:t>
            </a:r>
          </a:p>
          <a:p>
            <a:r>
              <a:rPr lang="en-US" dirty="0"/>
              <a:t>Students feel difficulty to manage coordination school exam system and entrance exam system.</a:t>
            </a:r>
          </a:p>
          <a:p>
            <a:r>
              <a:rPr lang="en-US" dirty="0"/>
              <a:t>Many students do not want to join classes in school during their preparation of entrance exams, because schools take their long time in regular classes.</a:t>
            </a:r>
          </a:p>
          <a:p>
            <a:r>
              <a:rPr lang="en-US" dirty="0"/>
              <a:t>Entrance exams give stress and disappointers because of their specific nature and lack of knowledge about it. </a:t>
            </a:r>
          </a:p>
          <a:p>
            <a:r>
              <a:rPr lang="en-US" dirty="0"/>
              <a:t>Entrance exams give a opportunity to students for their future career.</a:t>
            </a:r>
          </a:p>
          <a:p>
            <a:r>
              <a:rPr lang="en-US" dirty="0"/>
              <a:t>Mainly entrance exams identify students aptitude, attitude, value and interest level.</a:t>
            </a:r>
          </a:p>
          <a:p>
            <a:r>
              <a:rPr lang="en-US" dirty="0"/>
              <a:t>Sometimes entrance exams do not discriminate child's ability.</a:t>
            </a:r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708AC1D-6C59-4E79-B2C8-1500145857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20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9430"/>
    </mc:Choice>
    <mc:Fallback>
      <p:transition spd="slow" advTm="17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DA6EEA-1E7B-457B-8473-24A8D32B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4DB1B3-ADA3-48CF-B110-0D9EE1C39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So, today it is must coordination between school curriculum and entrance exams syllabus. </a:t>
            </a:r>
          </a:p>
          <a:p>
            <a:r>
              <a:rPr lang="en-US" dirty="0"/>
              <a:t>It is also necessity of todays that coaching institutions assist the schools.</a:t>
            </a:r>
          </a:p>
          <a:p>
            <a:r>
              <a:rPr lang="en-US" dirty="0"/>
              <a:t>Schools should play a important role to develop career skills in child according to their individual differences.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A8F0D1B-9A88-4807-9B48-8D3FD29EEF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99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025"/>
    </mc:Choice>
    <mc:Fallback>
      <p:transition spd="slow" advTm="8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e situation today&#10; Employment is generated by the&#10;emergence of new ways of life&#10; Service sector as the greatest engine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10600" cy="6324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728306E-574A-4193-A24A-B823AA8D8A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3264"/>
    </mc:Choice>
    <mc:Fallback>
      <p:transition spd="slow" advTm="10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LEVELS OF COMPETITIVE EXAMS&#10; UNIVERSITY LEVEL- ENTRANCE&#10;TESTS/MAT&#10; STATE LEVEL- KPSC, MINISTERIAL&#10;DEPTS&#10; REGIONAL LEVEL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10600" cy="640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81FE4AE-4DB2-42B3-9764-FACD83F106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6566"/>
    </mc:Choice>
    <mc:Fallback>
      <p:transition spd="slow" advTm="7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ve success mantras for this&#10;examination are:&#10; Take Stock: Knowing where you stand&#10;on your Ability to do the Aptitude Te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"/>
            <a:ext cx="8610600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364D585-37D4-4B0C-AFDF-9A18A6C00D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8052"/>
    </mc:Choice>
    <mc:Fallback>
      <p:transition spd="slow" advTm="7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Manage the stress:&#10; Most of the centres for the exam do&#10;not have proper facilities which adds&#10;to the stress.&#10; One sure w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8762999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85B3FE3-746C-437A-A965-104D382D12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581"/>
    </mc:Choice>
    <mc:Fallback>
      <p:transition spd="slow" advTm="8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 Answering multiple choice&#10;question paper needs a different&#10;preparation and a proper strategy.&#10; The examination is desig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686800" cy="66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9D164CF-88C5-4C7C-B6F7-2C9993B68F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262"/>
    </mc:Choice>
    <mc:Fallback>
      <p:transition spd="slow" advTm="4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 Important facts and figures can be&#10;simplified and represented on charts&#10;and they can arranged in the form of&#10;tables or g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8915399" cy="6324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33CC907-9419-4675-8C31-AA485967F4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720"/>
    </mc:Choice>
    <mc:Fallback>
      <p:transition spd="slow" advTm="3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 The most important technique is&#10;doing regular revision. This helps in&#10;retaining the maximum information.&#10; A separate ti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51D1010-C08E-4354-9AFF-B675C03D90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946"/>
    </mc:Choice>
    <mc:Fallback>
      <p:transition spd="slow" advTm="2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 Many candidates make a mistake of&#10;overloading themselves with lots of&#10;information and end up in not&#10;remembering anything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8763000" cy="640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36ABEE9-911B-45B5-82FD-0F5B7C4F4A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361"/>
    </mc:Choice>
    <mc:Fallback>
      <p:transition spd="slow" advTm="58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299</Words>
  <Application>Microsoft Office PowerPoint</Application>
  <PresentationFormat>On-screen Show (4:3)</PresentationFormat>
  <Paragraphs>30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Entrance Exams and their effect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Effect on School</vt:lpstr>
      <vt:lpstr>Effect on Student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intex</dc:creator>
  <cp:lastModifiedBy>intex</cp:lastModifiedBy>
  <cp:revision>12</cp:revision>
  <dcterms:created xsi:type="dcterms:W3CDTF">2020-08-16T05:14:52Z</dcterms:created>
  <dcterms:modified xsi:type="dcterms:W3CDTF">2020-08-28T02:11:09Z</dcterms:modified>
</cp:coreProperties>
</file>